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a:t>Placer - Suburban</a:t>
          </a:r>
          <a:br>
            <a:rPr lang="en-US"/>
          </a:br>
          <a:endParaRPr lang="en-US"/>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0D523D6B-5C51-4E74-B357-888BF222432A}">
      <dgm:prSet/>
      <dgm:spPr/>
      <dgm:t>
        <a:bodyPr/>
        <a:lstStyle/>
        <a:p>
          <a:r>
            <a:rPr lang="en-US" dirty="0"/>
            <a:t>Sacramento – Suburban/Urban</a:t>
          </a:r>
        </a:p>
      </dgm:t>
    </dgm:pt>
    <dgm:pt modelId="{DB58F1E0-66DC-4C1A-A752-1A1AE7BC8004}" type="parTrans" cxnId="{AFE6B303-249D-407B-8F5A-EF6450D88D73}">
      <dgm:prSet/>
      <dgm:spPr/>
      <dgm:t>
        <a:bodyPr/>
        <a:lstStyle/>
        <a:p>
          <a:endParaRPr lang="en-US"/>
        </a:p>
      </dgm:t>
    </dgm:pt>
    <dgm:pt modelId="{5C1887C1-8938-4545-A022-C1D77C37E1AD}" type="sibTrans" cxnId="{AFE6B303-249D-407B-8F5A-EF6450D88D73}">
      <dgm:prSet/>
      <dgm:spPr/>
      <dgm:t>
        <a:bodyPr/>
        <a:lstStyle/>
        <a:p>
          <a:endParaRPr lang="en-US"/>
        </a:p>
      </dgm:t>
    </dgm:pt>
    <dgm:pt modelId="{1004A5AE-61AC-4F49-AB84-A576A2363D9F}">
      <dgm:prSet/>
      <dgm:spPr/>
      <dgm:t>
        <a:bodyPr/>
        <a:lstStyle/>
        <a:p>
          <a:r>
            <a:rPr lang="en-US" dirty="0"/>
            <a:t>El Dorado – Mountain/Rural/Suburban</a:t>
          </a:r>
        </a:p>
      </dgm:t>
    </dgm:pt>
    <dgm:pt modelId="{44666987-9B89-4FBF-A7A7-2ADFE61411ED}" type="sibTrans" cxnId="{7F248F2D-E9B8-4999-BAE6-CC436872476A}">
      <dgm:prSet/>
      <dgm:spPr/>
      <dgm:t>
        <a:bodyPr/>
        <a:lstStyle/>
        <a:p>
          <a:endParaRPr lang="en-US"/>
        </a:p>
      </dgm:t>
    </dgm:pt>
    <dgm:pt modelId="{8AE7F36B-54E9-442D-BDC7-10ADE4538F5A}" type="parTrans" cxnId="{7F248F2D-E9B8-4999-BAE6-CC436872476A}">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9">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9">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9">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9">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9">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9">
        <dgm:presLayoutVars>
          <dgm:bulletEnabled val="1"/>
        </dgm:presLayoutVars>
      </dgm:prSet>
      <dgm:spPr/>
    </dgm:pt>
    <dgm:pt modelId="{F3375757-FEC5-4F5F-B69F-F2418441170A}" type="pres">
      <dgm:prSet presAssocID="{0A69F9E3-CBB8-4DFA-9F58-D0CECB17D29F}" presName="sibTrans" presStyleCnt="0"/>
      <dgm:spPr/>
    </dgm:pt>
    <dgm:pt modelId="{0B53EE26-822C-44FD-A95E-589AB8A780D9}" type="pres">
      <dgm:prSet presAssocID="{D383CDC6-71CA-481E-92AD-EE839C250F93}" presName="node" presStyleLbl="node1" presStyleIdx="6" presStyleCnt="9">
        <dgm:presLayoutVars>
          <dgm:bulletEnabled val="1"/>
        </dgm:presLayoutVars>
      </dgm:prSet>
      <dgm:spPr/>
    </dgm:pt>
    <dgm:pt modelId="{05221A96-AC73-4B81-BFDE-EC048042220A}" type="pres">
      <dgm:prSet presAssocID="{C17BF0F9-0E2A-41CC-BFB7-2D076AACD901}" presName="sibTrans" presStyleCnt="0"/>
      <dgm:spPr/>
    </dgm:pt>
    <dgm:pt modelId="{D45F122F-D6A0-417E-8254-A15FBE8C70EB}" type="pres">
      <dgm:prSet presAssocID="{0D523D6B-5C51-4E74-B357-888BF222432A}" presName="node" presStyleLbl="node1" presStyleIdx="7" presStyleCnt="9">
        <dgm:presLayoutVars>
          <dgm:bulletEnabled val="1"/>
        </dgm:presLayoutVars>
      </dgm:prSet>
      <dgm:spPr/>
    </dgm:pt>
    <dgm:pt modelId="{6980F00D-50F1-444E-963A-074A827B4FAD}" type="pres">
      <dgm:prSet presAssocID="{5C1887C1-8938-4545-A022-C1D77C37E1AD}" presName="sibTrans" presStyleCnt="0"/>
      <dgm:spPr/>
    </dgm:pt>
    <dgm:pt modelId="{30097ED8-E5E4-4BFE-90B9-375407F78B3A}" type="pres">
      <dgm:prSet presAssocID="{1004A5AE-61AC-4F49-AB84-A576A2363D9F}" presName="node" presStyleLbl="node1" presStyleIdx="8" presStyleCnt="9">
        <dgm:presLayoutVars>
          <dgm:bulletEnabled val="1"/>
        </dgm:presLayoutVars>
      </dgm:prSet>
      <dgm:spPr/>
    </dgm:pt>
  </dgm:ptLst>
  <dgm:cxnLst>
    <dgm:cxn modelId="{AFE6B303-249D-407B-8F5A-EF6450D88D73}" srcId="{36DF124B-C82F-481C-83F3-9CB8C0413342}" destId="{0D523D6B-5C51-4E74-B357-888BF222432A}" srcOrd="7" destOrd="0" parTransId="{DB58F1E0-66DC-4C1A-A752-1A1AE7BC8004}" sibTransId="{5C1887C1-8938-4545-A022-C1D77C37E1AD}"/>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0F3D6611-1EE9-41B9-86C1-7B937D43FAC2}" type="presOf" srcId="{0D523D6B-5C51-4E74-B357-888BF222432A}" destId="{D45F122F-D6A0-417E-8254-A15FBE8C70EB}" srcOrd="0" destOrd="0" presId="urn:microsoft.com/office/officeart/2005/8/layout/default"/>
    <dgm:cxn modelId="{B66C3325-3B0C-4CAB-A621-2D8AA49F8E31}" srcId="{36DF124B-C82F-481C-83F3-9CB8C0413342}" destId="{9254F821-19C9-4306-9D77-600C92CA7343}" srcOrd="5" destOrd="0" parTransId="{AFF1FCE4-A820-44BF-AF30-1F73D2E97EEF}" sibTransId="{0A69F9E3-CBB8-4DFA-9F58-D0CECB17D29F}"/>
    <dgm:cxn modelId="{25A7572D-7115-43F4-BC5B-43D88F948054}" srcId="{36DF124B-C82F-481C-83F3-9CB8C0413342}" destId="{D383CDC6-71CA-481E-92AD-EE839C250F93}" srcOrd="6" destOrd="0" parTransId="{3A6C5B07-8759-4D35-9EBF-8DE686145093}" sibTransId="{C17BF0F9-0E2A-41CC-BFB7-2D076AACD901}"/>
    <dgm:cxn modelId="{7F248F2D-E9B8-4999-BAE6-CC436872476A}" srcId="{36DF124B-C82F-481C-83F3-9CB8C0413342}" destId="{1004A5AE-61AC-4F49-AB84-A576A2363D9F}" srcOrd="8" destOrd="0" parTransId="{8AE7F36B-54E9-442D-BDC7-10ADE4538F5A}" sibTransId="{44666987-9B89-4FBF-A7A7-2ADFE61411ED}"/>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70AB9561-10D8-4B43-AB75-BF1D6A7F6DC6}" type="presOf" srcId="{4FF2137D-DCD1-496F-A771-7B98E2561328}" destId="{1E9D9606-A928-49E4-BAC4-1E23E5963CFA}" srcOrd="0" destOrd="0" presId="urn:microsoft.com/office/officeart/2005/8/layout/default"/>
    <dgm:cxn modelId="{57B58463-8378-481B-B8BC-AA7D1CB3838C}" type="presOf" srcId="{C231F451-94BF-47D2-94A9-878666470031}" destId="{2D6D9F05-32FF-4A38-B263-0F16F9892784}" srcOrd="0" destOrd="0" presId="urn:microsoft.com/office/officeart/2005/8/layout/default"/>
    <dgm:cxn modelId="{2BF5EB79-CC1C-43A6-A919-E0228CAE8021}" srcId="{36DF124B-C82F-481C-83F3-9CB8C0413342}" destId="{EB5C97A6-19BE-4EE7-BAA7-C5BBAE1BE111}" srcOrd="3" destOrd="0" parTransId="{BCAADF4E-7373-4494-8149-CEAD521E5F07}" sibTransId="{4F42CB24-6742-4233-84FC-C6D5C13DB8FF}"/>
    <dgm:cxn modelId="{46681F81-4173-4843-B04A-C5EAB479EE63}" type="presOf" srcId="{EB5C97A6-19BE-4EE7-BAA7-C5BBAE1BE111}" destId="{6107915B-54D9-4843-B0B9-42D4B394D8AC}" srcOrd="0" destOrd="0" presId="urn:microsoft.com/office/officeart/2005/8/layout/default"/>
    <dgm:cxn modelId="{6F3F8794-73DA-47AB-9C31-B2CB0B25541A}" srcId="{36DF124B-C82F-481C-83F3-9CB8C0413342}" destId="{C231F451-94BF-47D2-94A9-878666470031}" srcOrd="1" destOrd="0" parTransId="{2A3A3DD6-DEB1-4277-9086-654A4428DE38}" sibTransId="{68200F20-5EE4-4DD1-9984-829C63D86A65}"/>
    <dgm:cxn modelId="{68DA7AC1-8DC5-409B-85B6-28983CFDB268}" type="presOf" srcId="{D383CDC6-71CA-481E-92AD-EE839C250F93}" destId="{0B53EE26-822C-44FD-A95E-589AB8A780D9}" srcOrd="0" destOrd="0" presId="urn:microsoft.com/office/officeart/2005/8/layout/default"/>
    <dgm:cxn modelId="{6BEA48EA-6FD1-4E92-AA89-B6B330CADC4C}" type="presOf" srcId="{1004A5AE-61AC-4F49-AB84-A576A2363D9F}" destId="{30097ED8-E5E4-4BFE-90B9-375407F78B3A}" srcOrd="0" destOrd="0" presId="urn:microsoft.com/office/officeart/2005/8/layout/default"/>
    <dgm:cxn modelId="{E1C82DF2-F18B-446C-858B-AE4837F0E37C}" type="presOf" srcId="{9254F821-19C9-4306-9D77-600C92CA7343}" destId="{97BD37C3-6124-40FE-AE3C-258D77943863}" srcOrd="0" destOrd="0" presId="urn:microsoft.com/office/officeart/2005/8/layout/default"/>
    <dgm:cxn modelId="{ADF491F6-BD10-4D3C-B0DE-8423502E6A2B}" type="presOf" srcId="{0B9BC4E7-12C4-4E8A-B1FB-27C9C79BC76B}" destId="{A1C15B5C-CC3E-4751-9741-0E86105CF938}" srcOrd="0" destOrd="0" presId="urn:microsoft.com/office/officeart/2005/8/layout/default"/>
    <dgm:cxn modelId="{B56112FC-458B-468D-AFA2-760F97F08265}" type="presOf" srcId="{B0593131-26F1-4ACD-B50D-2D23ACAA837C}" destId="{D2612742-EDF0-44E6-A5FD-EF95F15FDAF5}" srcOrd="0" destOrd="0" presId="urn:microsoft.com/office/officeart/2005/8/layout/default"/>
    <dgm:cxn modelId="{CD413D6C-190E-413D-A89D-7768BC67BC0F}" type="presParOf" srcId="{3DD28B03-A477-45BC-A1AC-05C862891EB1}" destId="{A1C15B5C-CC3E-4751-9741-0E86105CF938}" srcOrd="0" destOrd="0" presId="urn:microsoft.com/office/officeart/2005/8/layout/default"/>
    <dgm:cxn modelId="{C2BC0F7F-D386-41E2-87C3-375F883FEB4F}" type="presParOf" srcId="{3DD28B03-A477-45BC-A1AC-05C862891EB1}" destId="{0D3B047B-1AFC-4BF9-96C4-7E216F8D468F}" srcOrd="1" destOrd="0" presId="urn:microsoft.com/office/officeart/2005/8/layout/default"/>
    <dgm:cxn modelId="{02DFB8A8-4AF8-4B7A-805E-016B0D6CEBA1}" type="presParOf" srcId="{3DD28B03-A477-45BC-A1AC-05C862891EB1}" destId="{2D6D9F05-32FF-4A38-B263-0F16F9892784}" srcOrd="2" destOrd="0" presId="urn:microsoft.com/office/officeart/2005/8/layout/default"/>
    <dgm:cxn modelId="{2ECAB566-3331-415E-8813-D92B2B8D85EB}" type="presParOf" srcId="{3DD28B03-A477-45BC-A1AC-05C862891EB1}" destId="{A00ADF8E-55A7-49F8-BDE1-CADA64B1B873}" srcOrd="3" destOrd="0" presId="urn:microsoft.com/office/officeart/2005/8/layout/default"/>
    <dgm:cxn modelId="{78EFFEA7-0DEB-43AE-80F0-A8A83170251A}" type="presParOf" srcId="{3DD28B03-A477-45BC-A1AC-05C862891EB1}" destId="{D2612742-EDF0-44E6-A5FD-EF95F15FDAF5}" srcOrd="4" destOrd="0" presId="urn:microsoft.com/office/officeart/2005/8/layout/default"/>
    <dgm:cxn modelId="{190698C1-BF15-4DE8-9B72-5E9E6A2AC71F}" type="presParOf" srcId="{3DD28B03-A477-45BC-A1AC-05C862891EB1}" destId="{A41F839F-16CB-4DC9-8D0B-28E85FE302E6}" srcOrd="5" destOrd="0" presId="urn:microsoft.com/office/officeart/2005/8/layout/default"/>
    <dgm:cxn modelId="{39136327-F853-42A4-897D-FDAE12B4463B}" type="presParOf" srcId="{3DD28B03-A477-45BC-A1AC-05C862891EB1}" destId="{6107915B-54D9-4843-B0B9-42D4B394D8AC}" srcOrd="6" destOrd="0" presId="urn:microsoft.com/office/officeart/2005/8/layout/default"/>
    <dgm:cxn modelId="{F531E587-587F-4A0A-9954-C5C56F765CA3}" type="presParOf" srcId="{3DD28B03-A477-45BC-A1AC-05C862891EB1}" destId="{F4E4E923-C20D-4F5F-94F4-26A745F939B3}" srcOrd="7" destOrd="0" presId="urn:microsoft.com/office/officeart/2005/8/layout/default"/>
    <dgm:cxn modelId="{A762820B-9F47-469A-A6BE-B0A42E30279F}" type="presParOf" srcId="{3DD28B03-A477-45BC-A1AC-05C862891EB1}" destId="{1E9D9606-A928-49E4-BAC4-1E23E5963CFA}" srcOrd="8" destOrd="0" presId="urn:microsoft.com/office/officeart/2005/8/layout/default"/>
    <dgm:cxn modelId="{54FD5AB1-716C-4B5A-8EFD-1FC146E78B47}" type="presParOf" srcId="{3DD28B03-A477-45BC-A1AC-05C862891EB1}" destId="{53525A95-7BF2-4C51-82D7-5E328C21DC70}" srcOrd="9" destOrd="0" presId="urn:microsoft.com/office/officeart/2005/8/layout/default"/>
    <dgm:cxn modelId="{4887D5B0-46B4-4317-A204-D157DFAB7C42}" type="presParOf" srcId="{3DD28B03-A477-45BC-A1AC-05C862891EB1}" destId="{97BD37C3-6124-40FE-AE3C-258D77943863}" srcOrd="10" destOrd="0" presId="urn:microsoft.com/office/officeart/2005/8/layout/default"/>
    <dgm:cxn modelId="{DBA84FF5-B03E-49A9-B55E-6E908A668F0E}" type="presParOf" srcId="{3DD28B03-A477-45BC-A1AC-05C862891EB1}" destId="{F3375757-FEC5-4F5F-B69F-F2418441170A}" srcOrd="11" destOrd="0" presId="urn:microsoft.com/office/officeart/2005/8/layout/default"/>
    <dgm:cxn modelId="{D4BEE67A-3F79-41F6-BB77-E4EB7C274239}" type="presParOf" srcId="{3DD28B03-A477-45BC-A1AC-05C862891EB1}" destId="{0B53EE26-822C-44FD-A95E-589AB8A780D9}" srcOrd="12" destOrd="0" presId="urn:microsoft.com/office/officeart/2005/8/layout/default"/>
    <dgm:cxn modelId="{E6470919-23D4-4B49-A332-7A822947AC73}" type="presParOf" srcId="{3DD28B03-A477-45BC-A1AC-05C862891EB1}" destId="{05221A96-AC73-4B81-BFDE-EC048042220A}" srcOrd="13" destOrd="0" presId="urn:microsoft.com/office/officeart/2005/8/layout/default"/>
    <dgm:cxn modelId="{683D93A6-DB7E-46D0-A237-B5640AC254A6}" type="presParOf" srcId="{3DD28B03-A477-45BC-A1AC-05C862891EB1}" destId="{D45F122F-D6A0-417E-8254-A15FBE8C70EB}" srcOrd="14" destOrd="0" presId="urn:microsoft.com/office/officeart/2005/8/layout/default"/>
    <dgm:cxn modelId="{48A6B774-3646-45B6-A128-73EB1F6551C1}" type="presParOf" srcId="{3DD28B03-A477-45BC-A1AC-05C862891EB1}" destId="{6980F00D-50F1-444E-963A-074A827B4FAD}" srcOrd="15" destOrd="0" presId="urn:microsoft.com/office/officeart/2005/8/layout/default"/>
    <dgm:cxn modelId="{C9D67C4F-39E0-44F2-B3CC-1CB4831258F3}" type="presParOf" srcId="{3DD28B03-A477-45BC-A1AC-05C862891EB1}" destId="{30097ED8-E5E4-4BFE-90B9-375407F78B3A}"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713064" y="11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Alameda – Urban</a:t>
          </a:r>
        </a:p>
      </dsp:txBody>
      <dsp:txXfrm>
        <a:off x="713064" y="110"/>
        <a:ext cx="2016200" cy="1209720"/>
      </dsp:txXfrm>
    </dsp:sp>
    <dsp:sp modelId="{2D6D9F05-32FF-4A38-B263-0F16F9892784}">
      <dsp:nvSpPr>
        <dsp:cNvPr id="0" name=""/>
        <dsp:cNvSpPr/>
      </dsp:nvSpPr>
      <dsp:spPr>
        <a:xfrm>
          <a:off x="2930884" y="11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Los Angeles – Urban</a:t>
          </a:r>
        </a:p>
      </dsp:txBody>
      <dsp:txXfrm>
        <a:off x="2930884" y="110"/>
        <a:ext cx="2016200" cy="1209720"/>
      </dsp:txXfrm>
    </dsp:sp>
    <dsp:sp modelId="{D2612742-EDF0-44E6-A5FD-EF95F15FDAF5}">
      <dsp:nvSpPr>
        <dsp:cNvPr id="0" name=""/>
        <dsp:cNvSpPr/>
      </dsp:nvSpPr>
      <dsp:spPr>
        <a:xfrm>
          <a:off x="5148704" y="11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San Luis Obispo – Rural</a:t>
          </a:r>
        </a:p>
      </dsp:txBody>
      <dsp:txXfrm>
        <a:off x="5148704" y="110"/>
        <a:ext cx="2016200" cy="1209720"/>
      </dsp:txXfrm>
    </dsp:sp>
    <dsp:sp modelId="{6107915B-54D9-4843-B0B9-42D4B394D8AC}">
      <dsp:nvSpPr>
        <dsp:cNvPr id="0" name=""/>
        <dsp:cNvSpPr/>
      </dsp:nvSpPr>
      <dsp:spPr>
        <a:xfrm>
          <a:off x="7366524" y="11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Fresno – Agricultural/Rural</a:t>
          </a:r>
        </a:p>
      </dsp:txBody>
      <dsp:txXfrm>
        <a:off x="7366524" y="110"/>
        <a:ext cx="2016200" cy="1209720"/>
      </dsp:txXfrm>
    </dsp:sp>
    <dsp:sp modelId="{1E9D9606-A928-49E4-BAC4-1E23E5963CFA}">
      <dsp:nvSpPr>
        <dsp:cNvPr id="0" name=""/>
        <dsp:cNvSpPr/>
      </dsp:nvSpPr>
      <dsp:spPr>
        <a:xfrm>
          <a:off x="713064" y="1411450"/>
          <a:ext cx="2016200" cy="120972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Inyo – Rural/Mountain/Desert</a:t>
          </a:r>
        </a:p>
      </dsp:txBody>
      <dsp:txXfrm>
        <a:off x="713064" y="1411450"/>
        <a:ext cx="2016200" cy="1209720"/>
      </dsp:txXfrm>
    </dsp:sp>
    <dsp:sp modelId="{97BD37C3-6124-40FE-AE3C-258D77943863}">
      <dsp:nvSpPr>
        <dsp:cNvPr id="0" name=""/>
        <dsp:cNvSpPr/>
      </dsp:nvSpPr>
      <dsp:spPr>
        <a:xfrm>
          <a:off x="2930884" y="141145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Shasta – Rural/Mountain</a:t>
          </a:r>
        </a:p>
      </dsp:txBody>
      <dsp:txXfrm>
        <a:off x="2930884" y="1411450"/>
        <a:ext cx="2016200" cy="1209720"/>
      </dsp:txXfrm>
    </dsp:sp>
    <dsp:sp modelId="{0B53EE26-822C-44FD-A95E-589AB8A780D9}">
      <dsp:nvSpPr>
        <dsp:cNvPr id="0" name=""/>
        <dsp:cNvSpPr/>
      </dsp:nvSpPr>
      <dsp:spPr>
        <a:xfrm>
          <a:off x="5148704" y="141145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Placer - Suburban</a:t>
          </a:r>
          <a:br>
            <a:rPr lang="en-US" sz="1300" kern="1200"/>
          </a:br>
          <a:endParaRPr lang="en-US" sz="1300" kern="1200"/>
        </a:p>
      </dsp:txBody>
      <dsp:txXfrm>
        <a:off x="5148704" y="1411450"/>
        <a:ext cx="2016200" cy="1209720"/>
      </dsp:txXfrm>
    </dsp:sp>
    <dsp:sp modelId="{D45F122F-D6A0-417E-8254-A15FBE8C70EB}">
      <dsp:nvSpPr>
        <dsp:cNvPr id="0" name=""/>
        <dsp:cNvSpPr/>
      </dsp:nvSpPr>
      <dsp:spPr>
        <a:xfrm>
          <a:off x="7366524" y="141145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Sacramento – Suburban/Urban</a:t>
          </a:r>
        </a:p>
      </dsp:txBody>
      <dsp:txXfrm>
        <a:off x="7366524" y="1411450"/>
        <a:ext cx="2016200" cy="1209720"/>
      </dsp:txXfrm>
    </dsp:sp>
    <dsp:sp modelId="{30097ED8-E5E4-4BFE-90B9-375407F78B3A}">
      <dsp:nvSpPr>
        <dsp:cNvPr id="0" name=""/>
        <dsp:cNvSpPr/>
      </dsp:nvSpPr>
      <dsp:spPr>
        <a:xfrm>
          <a:off x="4039794" y="282279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El Dorado – Mountain/Rural/Suburban</a:t>
          </a:r>
        </a:p>
      </dsp:txBody>
      <dsp:txXfrm>
        <a:off x="4039794" y="2822790"/>
        <a:ext cx="2016200" cy="120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BA6150D-1FDA-17A2-13E8-305217D137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682" y="312322"/>
            <a:ext cx="11532636" cy="636839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D80A4B-4165-BDA8-46D3-34A0EB192C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755" y="69979"/>
            <a:ext cx="10932489" cy="6718041"/>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b="1"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b="1"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Fresno, Los Angeles,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000" b="0" i="0" dirty="0">
                <a:effectLst/>
                <a:latin typeface="Slack-Lato"/>
              </a:rPr>
              <a:t>Ambient air quality standards have been set for PM10 and PM2.5.</a:t>
            </a:r>
          </a:p>
          <a:p>
            <a:r>
              <a:rPr lang="en-US" sz="2000" dirty="0">
                <a:latin typeface="Slack-Lato"/>
              </a:rPr>
              <a:t>P</a:t>
            </a:r>
            <a:r>
              <a:rPr lang="en-US" sz="2000" b="0" i="0" dirty="0">
                <a:effectLst/>
                <a:latin typeface="Slack-Lato"/>
              </a:rPr>
              <a:t>articulate matter with a diameter of 10 microns or less (PM10), and particulate matter with a diameter of 2.5 microns or less (PM2.5).</a:t>
            </a:r>
          </a:p>
          <a:p>
            <a:pPr lvl="1"/>
            <a:r>
              <a:rPr lang="en-US" sz="2000" b="0" i="0" dirty="0">
                <a:effectLst/>
                <a:latin typeface="Slack-Lato"/>
              </a:rPr>
              <a:t> Both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 </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387589784"/>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11" name="Content Placeholder 10">
            <a:extLst>
              <a:ext uri="{FF2B5EF4-FFF2-40B4-BE49-F238E27FC236}">
                <a16:creationId xmlns:a16="http://schemas.microsoft.com/office/drawing/2014/main" id="{F62D314B-89BE-F2DE-48D5-E5B9C81E68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7" y="1576886"/>
            <a:ext cx="11968065" cy="4813353"/>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A3DA58-9D19-3942-06BA-046EAED7DE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571" y="723123"/>
            <a:ext cx="11736857" cy="5411754"/>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318</TotalTime>
  <Words>1602</Words>
  <Application>Microsoft Office PowerPoint</Application>
  <PresentationFormat>Widescreen</PresentationFormat>
  <Paragraphs>120</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Bhavna Singh (S02022958)</cp:lastModifiedBy>
  <cp:revision>8</cp:revision>
  <dcterms:created xsi:type="dcterms:W3CDTF">2022-07-10T23:01:29Z</dcterms:created>
  <dcterms:modified xsi:type="dcterms:W3CDTF">2022-07-11T06:22:42Z</dcterms:modified>
</cp:coreProperties>
</file>